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4" dt="2021-07-29T14:29:27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4:29:27.246" v="258" actId="164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19:39.010" v="229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19:39.010" v="229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4:29:27.246" v="258" actId="164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29:27.246" v="258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4:29:27.246" v="258" actId="164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del mod">
          <ac:chgData name="Sam Min" userId="2c486e0831a7b967" providerId="LiveId" clId="{12598801-6509-4E3E-8501-C5BE07F012F9}" dt="2021-07-29T14:26:13.923" v="249" actId="165"/>
          <ac:grpSpMkLst>
            <pc:docMk/>
            <pc:sldMk cId="595393927" sldId="265"/>
            <ac:grpSpMk id="2" creationId="{7F26F5FD-ED1D-4FAE-B8EA-D466E6B6DCE6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9:12" v="256" actId="165"/>
          <ac:grpSpMkLst>
            <pc:docMk/>
            <pc:sldMk cId="595393927" sldId="265"/>
            <ac:grpSpMk id="3" creationId="{7BACB8E8-7B61-4A62-8610-13C4770B1C35}"/>
          </ac:grpSpMkLst>
        </pc:grpChg>
        <pc:grpChg chg="add mod">
          <ac:chgData name="Sam Min" userId="2c486e0831a7b967" providerId="LiveId" clId="{12598801-6509-4E3E-8501-C5BE07F012F9}" dt="2021-07-29T14:29:27.246" v="258" actId="164"/>
          <ac:grpSpMkLst>
            <pc:docMk/>
            <pc:sldMk cId="595393927" sldId="265"/>
            <ac:grpSpMk id="4" creationId="{32A3957B-2C5C-48F3-9FA5-A8A2AF6668A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29:27.246" v="258" actId="164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27:44.503" v="255" actId="403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27:44.503" v="255" actId="403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0"/>
              <a:ext cx="20197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A3957B-2C5C-48F3-9FA5-A8A2AF6668A4}"/>
              </a:ext>
            </a:extLst>
          </p:cNvPr>
          <p:cNvGrpSpPr/>
          <p:nvPr/>
        </p:nvGrpSpPr>
        <p:grpSpPr>
          <a:xfrm>
            <a:off x="3183212" y="650809"/>
            <a:ext cx="5043826" cy="5441816"/>
            <a:chOff x="3183212" y="650809"/>
            <a:chExt cx="5043826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3183212" y="650809"/>
              <a:ext cx="5043826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254972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735505"/>
              <a:ext cx="289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2021-07-29T14:29:46Z</dcterms:modified>
</cp:coreProperties>
</file>